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Poppins"/>
      <p:regular r:id="rId15"/>
      <p:bold r:id="rId16"/>
      <p:italic r:id="rId17"/>
      <p:boldItalic r:id="rId18"/>
    </p:embeddedFont>
    <p:embeddedFont>
      <p:font typeface="Poppins Medium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Medium-bold.fntdata"/><Relationship Id="rId11" Type="http://schemas.openxmlformats.org/officeDocument/2006/relationships/slide" Target="slides/slide6.xml"/><Relationship Id="rId22" Type="http://schemas.openxmlformats.org/officeDocument/2006/relationships/font" Target="fonts/PoppinsMedium-boldItalic.fntdata"/><Relationship Id="rId10" Type="http://schemas.openxmlformats.org/officeDocument/2006/relationships/slide" Target="slides/slide5.xml"/><Relationship Id="rId21" Type="http://schemas.openxmlformats.org/officeDocument/2006/relationships/font" Target="fonts/PoppinsMedium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Poppins-regular.fntdata"/><Relationship Id="rId14" Type="http://schemas.openxmlformats.org/officeDocument/2006/relationships/slide" Target="slides/slide9.xml"/><Relationship Id="rId17" Type="http://schemas.openxmlformats.org/officeDocument/2006/relationships/font" Target="fonts/Poppins-italic.fntdata"/><Relationship Id="rId16" Type="http://schemas.openxmlformats.org/officeDocument/2006/relationships/font" Target="fonts/Poppins-bold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oppinsMedium-regular.fntdata"/><Relationship Id="rId6" Type="http://schemas.openxmlformats.org/officeDocument/2006/relationships/slide" Target="slides/slide1.xml"/><Relationship Id="rId18" Type="http://schemas.openxmlformats.org/officeDocument/2006/relationships/font" Target="fonts/Poppi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cca1034e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cca1034e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bcc2c33d8f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bcc2c33d8f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bd10faf01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bd10faf01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bd10faf017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2bd10faf017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bd10faf01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bd10faf01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bcca1034e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bcca1034e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bcca1034e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bcca1034e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bd10faf017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bd10faf017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B71B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3.png"/><Relationship Id="rId6" Type="http://schemas.openxmlformats.org/officeDocument/2006/relationships/image" Target="../media/image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ochariot.co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github.com/logashton/logashton.github.io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254800" y="2023087"/>
            <a:ext cx="85206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0F2044"/>
                </a:solidFill>
                <a:latin typeface="Poppins"/>
                <a:ea typeface="Poppins"/>
                <a:cs typeface="Poppins"/>
                <a:sym typeface="Poppins"/>
              </a:rPr>
              <a:t>GoChariot</a:t>
            </a:r>
            <a:endParaRPr b="1" sz="3600">
              <a:solidFill>
                <a:srgbClr val="0F204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684250"/>
            <a:ext cx="8520600" cy="46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F2044"/>
                </a:solidFill>
                <a:latin typeface="Poppins"/>
                <a:ea typeface="Poppins"/>
                <a:cs typeface="Poppins"/>
                <a:sym typeface="Poppins"/>
              </a:rPr>
              <a:t>Logan Phillips, Hasan Hashim, Madelyn Good</a:t>
            </a:r>
            <a:endParaRPr sz="1400">
              <a:solidFill>
                <a:srgbClr val="0F204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501350" y="2815700"/>
            <a:ext cx="40275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F2044"/>
                </a:solidFill>
                <a:latin typeface="Poppins"/>
                <a:ea typeface="Poppins"/>
                <a:cs typeface="Poppins"/>
                <a:sym typeface="Poppins"/>
              </a:rPr>
              <a:t>A UNCG Spartan Chariot </a:t>
            </a:r>
            <a:r>
              <a:rPr b="1" lang="en">
                <a:solidFill>
                  <a:srgbClr val="0F2044"/>
                </a:solidFill>
                <a:latin typeface="Poppins"/>
                <a:ea typeface="Poppins"/>
                <a:cs typeface="Poppins"/>
                <a:sym typeface="Poppins"/>
              </a:rPr>
              <a:t>Tracking</a:t>
            </a:r>
            <a:r>
              <a:rPr b="1" lang="en">
                <a:solidFill>
                  <a:srgbClr val="0F2044"/>
                </a:solidFill>
                <a:latin typeface="Poppins"/>
                <a:ea typeface="Poppins"/>
                <a:cs typeface="Poppins"/>
                <a:sym typeface="Poppins"/>
              </a:rPr>
              <a:t> system redesign</a:t>
            </a:r>
            <a:endParaRPr b="1">
              <a:solidFill>
                <a:srgbClr val="0F204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802575" cy="1870664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07375" y="152400"/>
            <a:ext cx="3327264" cy="1870662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28850" y="152400"/>
            <a:ext cx="2500476" cy="187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2400" y="2571750"/>
            <a:ext cx="2132474" cy="213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96850" y="2571750"/>
            <a:ext cx="2132474" cy="213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20">
                <a:solidFill>
                  <a:srgbClr val="0F2044"/>
                </a:solidFill>
                <a:latin typeface="Poppins"/>
                <a:ea typeface="Poppins"/>
                <a:cs typeface="Poppins"/>
                <a:sym typeface="Poppins"/>
              </a:rPr>
              <a:t>Overview</a:t>
            </a:r>
            <a:endParaRPr b="1" sz="2420">
              <a:solidFill>
                <a:srgbClr val="0F204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500"/>
              <a:buFont typeface="Poppins"/>
              <a:buChar char="●"/>
            </a:pPr>
            <a:r>
              <a:rPr lang="en" sz="1500">
                <a:solidFill>
                  <a:srgbClr val="0F2044"/>
                </a:solidFill>
                <a:latin typeface="Poppins"/>
                <a:ea typeface="Poppins"/>
                <a:cs typeface="Poppins"/>
                <a:sym typeface="Poppins"/>
              </a:rPr>
              <a:t>The GoChariot project aims to revolutionize how UNCG students, staff, and visitors navigate campus by offering a comprehensive, user-friendly Spartan Chariot tracking system.</a:t>
            </a:r>
            <a:endParaRPr sz="1500">
              <a:solidFill>
                <a:srgbClr val="0F2044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500"/>
              <a:buChar char="●"/>
            </a:pPr>
            <a:r>
              <a:rPr lang="en" sz="1500">
                <a:solidFill>
                  <a:srgbClr val="0F2044"/>
                </a:solidFill>
              </a:rPr>
              <a:t>Current Spartan Chariot tracking lacks safety </a:t>
            </a:r>
            <a:r>
              <a:rPr lang="en" sz="1500">
                <a:solidFill>
                  <a:srgbClr val="0F2044"/>
                </a:solidFill>
              </a:rPr>
              <a:t>features</a:t>
            </a:r>
            <a:r>
              <a:rPr lang="en" sz="1500">
                <a:solidFill>
                  <a:srgbClr val="0F2044"/>
                </a:solidFill>
              </a:rPr>
              <a:t>, communal features, and is not user-friendly to navigate. GoChariot addresses these issues by having a modern user interface, user feedback, and enhanced safety features.</a:t>
            </a:r>
            <a:endParaRPr sz="1500">
              <a:solidFill>
                <a:srgbClr val="0F204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500"/>
              <a:buChar char="●"/>
            </a:pPr>
            <a:r>
              <a:rPr lang="en" sz="1500">
                <a:solidFill>
                  <a:srgbClr val="0F2044"/>
                </a:solidFill>
              </a:rPr>
              <a:t>Key </a:t>
            </a:r>
            <a:r>
              <a:rPr lang="en" sz="1500">
                <a:solidFill>
                  <a:srgbClr val="0F2044"/>
                </a:solidFill>
              </a:rPr>
              <a:t>Features of GoChariot: </a:t>
            </a:r>
            <a:r>
              <a:rPr lang="en" sz="1500">
                <a:solidFill>
                  <a:srgbClr val="0F2044"/>
                </a:solidFill>
              </a:rPr>
              <a:t> </a:t>
            </a:r>
            <a:endParaRPr sz="1500">
              <a:solidFill>
                <a:srgbClr val="0F204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500"/>
              <a:buChar char="-"/>
            </a:pPr>
            <a:r>
              <a:rPr lang="en" sz="1500">
                <a:solidFill>
                  <a:srgbClr val="0F2044"/>
                </a:solidFill>
              </a:rPr>
              <a:t>"Real-time bus route tracking"</a:t>
            </a:r>
            <a:endParaRPr sz="1500">
              <a:solidFill>
                <a:srgbClr val="0F204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500"/>
              <a:buChar char="-"/>
            </a:pPr>
            <a:r>
              <a:rPr lang="en" sz="1500">
                <a:solidFill>
                  <a:srgbClr val="0F2044"/>
                </a:solidFill>
              </a:rPr>
              <a:t>"Ride request and scheduling for students"</a:t>
            </a:r>
            <a:endParaRPr sz="1500">
              <a:solidFill>
                <a:srgbClr val="0F204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500"/>
              <a:buChar char="-"/>
            </a:pPr>
            <a:r>
              <a:rPr lang="en" sz="1500">
                <a:solidFill>
                  <a:srgbClr val="0F2044"/>
                </a:solidFill>
              </a:rPr>
              <a:t>"Driver review system"</a:t>
            </a:r>
            <a:endParaRPr sz="1500">
              <a:solidFill>
                <a:srgbClr val="0F204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500"/>
              <a:buChar char="-"/>
            </a:pPr>
            <a:r>
              <a:rPr lang="en" sz="1500">
                <a:solidFill>
                  <a:srgbClr val="0F2044"/>
                </a:solidFill>
              </a:rPr>
              <a:t>"Safety alerts for immediate dissemination"</a:t>
            </a:r>
            <a:endParaRPr sz="1500">
              <a:solidFill>
                <a:srgbClr val="0F2044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500"/>
              <a:buChar char="-"/>
            </a:pPr>
            <a:r>
              <a:rPr lang="en" sz="1500">
                <a:solidFill>
                  <a:srgbClr val="0F2044"/>
                </a:solidFill>
              </a:rPr>
              <a:t>"Admin panel for managing users and bus routes"</a:t>
            </a:r>
            <a:endParaRPr sz="1500">
              <a:solidFill>
                <a:srgbClr val="0F2044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260">
              <a:solidFill>
                <a:srgbClr val="0F2044"/>
              </a:solidFill>
            </a:endParaRPr>
          </a:p>
        </p:txBody>
      </p:sp>
      <p:cxnSp>
        <p:nvCxnSpPr>
          <p:cNvPr id="68" name="Google Shape;68;p14"/>
          <p:cNvCxnSpPr/>
          <p:nvPr/>
        </p:nvCxnSpPr>
        <p:spPr>
          <a:xfrm>
            <a:off x="270475" y="1017725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FFB71B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F2044"/>
                </a:solidFill>
              </a:rPr>
              <a:t>Student Interface (Logan Phillips)</a:t>
            </a:r>
            <a:endParaRPr b="1">
              <a:solidFill>
                <a:srgbClr val="0F2044"/>
              </a:solidFill>
            </a:endParaRPr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800"/>
              <a:buChar char="●"/>
            </a:pPr>
            <a:r>
              <a:rPr b="1" lang="en">
                <a:solidFill>
                  <a:srgbClr val="0F2044"/>
                </a:solidFill>
              </a:rPr>
              <a:t>Login &amp; Register</a:t>
            </a:r>
            <a:r>
              <a:rPr lang="en">
                <a:solidFill>
                  <a:srgbClr val="0F2044"/>
                </a:solidFill>
              </a:rPr>
              <a:t>: Students can easily access their GoChariot accounts to manage their transportation needs.</a:t>
            </a:r>
            <a:endParaRPr>
              <a:solidFill>
                <a:srgbClr val="0F20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800"/>
              <a:buChar char="●"/>
            </a:pPr>
            <a:r>
              <a:rPr b="1" lang="en">
                <a:solidFill>
                  <a:srgbClr val="0F2044"/>
                </a:solidFill>
              </a:rPr>
              <a:t>View Bus Routes</a:t>
            </a:r>
            <a:r>
              <a:rPr lang="en">
                <a:solidFill>
                  <a:srgbClr val="0F2044"/>
                </a:solidFill>
              </a:rPr>
              <a:t>: A live map shows all active Spartan Chariots, helping students plan their journeys.</a:t>
            </a:r>
            <a:endParaRPr>
              <a:solidFill>
                <a:srgbClr val="0F20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800"/>
              <a:buChar char="●"/>
            </a:pPr>
            <a:r>
              <a:rPr b="1" lang="en">
                <a:solidFill>
                  <a:srgbClr val="0F2044"/>
                </a:solidFill>
              </a:rPr>
              <a:t>Request Ride &amp; Add Review</a:t>
            </a:r>
            <a:r>
              <a:rPr lang="en">
                <a:solidFill>
                  <a:srgbClr val="0F2044"/>
                </a:solidFill>
              </a:rPr>
              <a:t>: Students can request rides to their desired destinations and provide feedback on their experiences.</a:t>
            </a:r>
            <a:endParaRPr>
              <a:solidFill>
                <a:srgbClr val="0F204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F2044"/>
                </a:solidFill>
              </a:rPr>
              <a:t>Driver Interface (Madelyn Good)</a:t>
            </a:r>
            <a:endParaRPr b="1">
              <a:solidFill>
                <a:srgbClr val="0F2044"/>
              </a:solidFill>
            </a:endParaRPr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800"/>
              <a:buChar char="●"/>
            </a:pPr>
            <a:r>
              <a:rPr b="1" lang="en">
                <a:solidFill>
                  <a:srgbClr val="0F2044"/>
                </a:solidFill>
              </a:rPr>
              <a:t>View My Route</a:t>
            </a:r>
            <a:r>
              <a:rPr lang="en">
                <a:solidFill>
                  <a:srgbClr val="0F2044"/>
                </a:solidFill>
              </a:rPr>
              <a:t>: Drivers have access to their daily routes and schedules for efficient planning.</a:t>
            </a:r>
            <a:endParaRPr>
              <a:solidFill>
                <a:srgbClr val="0F20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800"/>
              <a:buChar char="●"/>
            </a:pPr>
            <a:r>
              <a:rPr b="1" lang="en">
                <a:solidFill>
                  <a:srgbClr val="0F2044"/>
                </a:solidFill>
              </a:rPr>
              <a:t>Add My Location</a:t>
            </a:r>
            <a:r>
              <a:rPr lang="en">
                <a:solidFill>
                  <a:srgbClr val="0F2044"/>
                </a:solidFill>
              </a:rPr>
              <a:t>: Real-time location updates help students track the Chariot's exact position.</a:t>
            </a:r>
            <a:endParaRPr>
              <a:solidFill>
                <a:srgbClr val="0F20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800"/>
              <a:buChar char="●"/>
            </a:pPr>
            <a:r>
              <a:rPr b="1" lang="en">
                <a:solidFill>
                  <a:srgbClr val="0F2044"/>
                </a:solidFill>
              </a:rPr>
              <a:t>View Requests &amp; Add Alerts</a:t>
            </a:r>
            <a:r>
              <a:rPr lang="en">
                <a:solidFill>
                  <a:srgbClr val="0F2044"/>
                </a:solidFill>
              </a:rPr>
              <a:t>: Drivers can view ride requests and send out alerts for any delays or issues.</a:t>
            </a:r>
            <a:endParaRPr>
              <a:solidFill>
                <a:srgbClr val="0F204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F2044"/>
                </a:solidFill>
              </a:rPr>
              <a:t>Admin Interface (Hasan Hashim)</a:t>
            </a:r>
            <a:endParaRPr b="1">
              <a:solidFill>
                <a:srgbClr val="0F2044"/>
              </a:solidFill>
            </a:endParaRPr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800"/>
              <a:buChar char="●"/>
            </a:pPr>
            <a:r>
              <a:rPr b="1" lang="en">
                <a:solidFill>
                  <a:srgbClr val="0F2044"/>
                </a:solidFill>
              </a:rPr>
              <a:t>Manage Users &amp; Edit Bus Routes</a:t>
            </a:r>
            <a:r>
              <a:rPr lang="en">
                <a:solidFill>
                  <a:srgbClr val="0F2044"/>
                </a:solidFill>
              </a:rPr>
              <a:t>: Admins can add or remove users and modify bus routes to improve service.</a:t>
            </a:r>
            <a:endParaRPr>
              <a:solidFill>
                <a:srgbClr val="0F2044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2044"/>
              </a:buClr>
              <a:buSzPts val="1800"/>
              <a:buChar char="●"/>
            </a:pPr>
            <a:r>
              <a:rPr b="1" lang="en">
                <a:solidFill>
                  <a:srgbClr val="0F2044"/>
                </a:solidFill>
              </a:rPr>
              <a:t>View Reviews &amp; Add Alerts</a:t>
            </a:r>
            <a:r>
              <a:rPr lang="en">
                <a:solidFill>
                  <a:srgbClr val="0F2044"/>
                </a:solidFill>
              </a:rPr>
              <a:t>: Admins have the ability to monitor driver performance through reviews and issue campus-wide alerts.</a:t>
            </a:r>
            <a:endParaRPr>
              <a:solidFill>
                <a:srgbClr val="0F2044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20">
                <a:solidFill>
                  <a:srgbClr val="0F2044"/>
                </a:solidFill>
                <a:latin typeface="Poppins"/>
                <a:ea typeface="Poppins"/>
                <a:cs typeface="Poppins"/>
                <a:sym typeface="Poppins"/>
              </a:rPr>
              <a:t>Live Demo</a:t>
            </a:r>
            <a:endParaRPr b="1" sz="2420">
              <a:solidFill>
                <a:srgbClr val="0F204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97" name="Google Shape;97;p19"/>
          <p:cNvSpPr txBox="1"/>
          <p:nvPr>
            <p:ph idx="1" type="body"/>
          </p:nvPr>
        </p:nvSpPr>
        <p:spPr>
          <a:xfrm>
            <a:off x="1689900" y="2194725"/>
            <a:ext cx="5764200" cy="90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4100" u="sng">
                <a:solidFill>
                  <a:schemeClr val="hlink"/>
                </a:solidFill>
                <a:latin typeface="Poppins Medium"/>
                <a:ea typeface="Poppins Medium"/>
                <a:cs typeface="Poppins Medium"/>
                <a:sym typeface="Poppins Medium"/>
                <a:hlinkClick r:id="rId3"/>
              </a:rPr>
              <a:t>https://gochariot.co/</a:t>
            </a:r>
            <a:r>
              <a:rPr lang="en" sz="4100">
                <a:solidFill>
                  <a:srgbClr val="0F204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endParaRPr sz="4100">
              <a:solidFill>
                <a:srgbClr val="0F204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cxnSp>
        <p:nvCxnSpPr>
          <p:cNvPr id="98" name="Google Shape;98;p19"/>
          <p:cNvCxnSpPr/>
          <p:nvPr/>
        </p:nvCxnSpPr>
        <p:spPr>
          <a:xfrm>
            <a:off x="270475" y="1017725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FFB71B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20">
                <a:solidFill>
                  <a:srgbClr val="0F2044"/>
                </a:solidFill>
                <a:latin typeface="Poppins"/>
                <a:ea typeface="Poppins"/>
                <a:cs typeface="Poppins"/>
                <a:sym typeface="Poppins"/>
              </a:rPr>
              <a:t>Source Code</a:t>
            </a:r>
            <a:endParaRPr b="1" sz="2420">
              <a:solidFill>
                <a:srgbClr val="0F2044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 u="sng">
                <a:solidFill>
                  <a:schemeClr val="hlink"/>
                </a:solidFill>
                <a:latin typeface="Poppins Medium"/>
                <a:ea typeface="Poppins Medium"/>
                <a:cs typeface="Poppins Medium"/>
                <a:sym typeface="Poppins Medium"/>
                <a:hlinkClick r:id="rId3"/>
              </a:rPr>
              <a:t>https://github.com/logashton/logashton.github.io</a:t>
            </a:r>
            <a:r>
              <a:rPr lang="en" sz="1400">
                <a:solidFill>
                  <a:srgbClr val="0F2044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</a:t>
            </a:r>
            <a:endParaRPr sz="1400">
              <a:solidFill>
                <a:srgbClr val="0F2044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cxnSp>
        <p:nvCxnSpPr>
          <p:cNvPr id="105" name="Google Shape;105;p20"/>
          <p:cNvCxnSpPr/>
          <p:nvPr/>
        </p:nvCxnSpPr>
        <p:spPr>
          <a:xfrm>
            <a:off x="270475" y="1017725"/>
            <a:ext cx="8520600" cy="0"/>
          </a:xfrm>
          <a:prstGeom prst="straightConnector1">
            <a:avLst/>
          </a:prstGeom>
          <a:noFill/>
          <a:ln cap="flat" cmpd="sng" w="9525">
            <a:solidFill>
              <a:srgbClr val="FFB71B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2310750" y="1946700"/>
            <a:ext cx="4522500" cy="12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800">
                <a:solidFill>
                  <a:srgbClr val="0F2044"/>
                </a:solidFill>
              </a:rPr>
              <a:t>Questions ?</a:t>
            </a:r>
            <a:endParaRPr b="1" sz="5800">
              <a:solidFill>
                <a:srgbClr val="0F2044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